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8A35-9B2E-4ECF-9DA6-64F6468789E5}" type="datetimeFigureOut">
              <a:rPr lang="tr-TR" smtClean="0"/>
              <a:pPr/>
              <a:t>21.11.2024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10AE-A928-4E58-B10E-96D2590F398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8A35-9B2E-4ECF-9DA6-64F6468789E5}" type="datetimeFigureOut">
              <a:rPr lang="tr-TR" smtClean="0"/>
              <a:pPr/>
              <a:t>21.11.2024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10AE-A928-4E58-B10E-96D2590F398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8A35-9B2E-4ECF-9DA6-64F6468789E5}" type="datetimeFigureOut">
              <a:rPr lang="tr-TR" smtClean="0"/>
              <a:pPr/>
              <a:t>21.11.2024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10AE-A928-4E58-B10E-96D2590F398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8A35-9B2E-4ECF-9DA6-64F6468789E5}" type="datetimeFigureOut">
              <a:rPr lang="tr-TR" smtClean="0"/>
              <a:pPr/>
              <a:t>21.11.2024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10AE-A928-4E58-B10E-96D2590F398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8A35-9B2E-4ECF-9DA6-64F6468789E5}" type="datetimeFigureOut">
              <a:rPr lang="tr-TR" smtClean="0"/>
              <a:pPr/>
              <a:t>21.11.2024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10AE-A928-4E58-B10E-96D2590F398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8A35-9B2E-4ECF-9DA6-64F6468789E5}" type="datetimeFigureOut">
              <a:rPr lang="tr-TR" smtClean="0"/>
              <a:pPr/>
              <a:t>21.11.2024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10AE-A928-4E58-B10E-96D2590F398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8A35-9B2E-4ECF-9DA6-64F6468789E5}" type="datetimeFigureOut">
              <a:rPr lang="tr-TR" smtClean="0"/>
              <a:pPr/>
              <a:t>21.11.2024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10AE-A928-4E58-B10E-96D2590F398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8A35-9B2E-4ECF-9DA6-64F6468789E5}" type="datetimeFigureOut">
              <a:rPr lang="tr-TR" smtClean="0"/>
              <a:pPr/>
              <a:t>21.11.2024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10AE-A928-4E58-B10E-96D2590F398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8A35-9B2E-4ECF-9DA6-64F6468789E5}" type="datetimeFigureOut">
              <a:rPr lang="tr-TR" smtClean="0"/>
              <a:pPr/>
              <a:t>21.11.2024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10AE-A928-4E58-B10E-96D2590F398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8A35-9B2E-4ECF-9DA6-64F6468789E5}" type="datetimeFigureOut">
              <a:rPr lang="tr-TR" smtClean="0"/>
              <a:pPr/>
              <a:t>21.11.2024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10AE-A928-4E58-B10E-96D2590F398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8A35-9B2E-4ECF-9DA6-64F6468789E5}" type="datetimeFigureOut">
              <a:rPr lang="tr-TR" smtClean="0"/>
              <a:pPr/>
              <a:t>21.11.2024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10AE-A928-4E58-B10E-96D2590F398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F8A35-9B2E-4ECF-9DA6-64F6468789E5}" type="datetimeFigureOut">
              <a:rPr lang="tr-TR" smtClean="0"/>
              <a:pPr/>
              <a:t>21.11.2024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D10AE-A928-4E58-B10E-96D2590F398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/>
          </a:bodyPr>
          <a:lstStyle/>
          <a:p>
            <a:r>
              <a:rPr lang="tr-TR" sz="1400" b="1" dirty="0" smtClean="0"/>
              <a:t>BALIKESİR ÜNİVERSİTESİ</a:t>
            </a:r>
            <a:br>
              <a:rPr lang="tr-TR" sz="1400" b="1" dirty="0" smtClean="0"/>
            </a:br>
            <a:r>
              <a:rPr lang="tr-TR" sz="1400" b="1" dirty="0" smtClean="0"/>
              <a:t>BALIKESİR MESLEK YÜKSEKOKULU</a:t>
            </a:r>
            <a:br>
              <a:rPr lang="tr-TR" sz="1400" b="1" dirty="0" smtClean="0"/>
            </a:br>
            <a:r>
              <a:rPr lang="tr-TR" sz="1400" b="1" dirty="0" smtClean="0"/>
              <a:t>İNŞAAT BÖLÜMÜ</a:t>
            </a:r>
            <a:endParaRPr lang="tr-TR" sz="1400" b="1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1"/>
          </p:nvPr>
        </p:nvSpPr>
        <p:spPr>
          <a:xfrm>
            <a:off x="0" y="1600200"/>
            <a:ext cx="3851920" cy="5257800"/>
          </a:xfrm>
        </p:spPr>
        <p:txBody>
          <a:bodyPr/>
          <a:lstStyle/>
          <a:p>
            <a:r>
              <a:rPr lang="tr-TR" sz="2400" b="1" dirty="0" smtClean="0"/>
              <a:t>MESLEK YÜKSEKOKULLARINDA 3+1 EĞİTİM MODELİ</a:t>
            </a:r>
          </a:p>
          <a:p>
            <a:endParaRPr lang="tr-TR" b="1" dirty="0"/>
          </a:p>
          <a:p>
            <a:r>
              <a:rPr lang="tr-TR" b="1" dirty="0" smtClean="0"/>
              <a:t>27 KASIM 2024</a:t>
            </a:r>
          </a:p>
          <a:p>
            <a:r>
              <a:rPr lang="tr-TR" b="1" dirty="0" smtClean="0"/>
              <a:t>ÇARŞAMBA</a:t>
            </a:r>
          </a:p>
          <a:p>
            <a:r>
              <a:rPr lang="tr-TR" b="1" dirty="0" smtClean="0"/>
              <a:t>11:00</a:t>
            </a:r>
          </a:p>
          <a:p>
            <a:r>
              <a:rPr lang="tr-TR" b="1" dirty="0" smtClean="0"/>
              <a:t>BMYO C005</a:t>
            </a:r>
            <a:endParaRPr lang="tr-TR" b="1" dirty="0"/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>
          <a:xfrm>
            <a:off x="3491880" y="2060848"/>
            <a:ext cx="5832648" cy="4536504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>
              <a:buNone/>
            </a:pP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Grv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MUTLU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YÜCEL     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.BURAK KOCAKAPLAN</a:t>
            </a:r>
          </a:p>
          <a:p>
            <a:pPr>
              <a:buNone/>
            </a:pPr>
            <a:r>
              <a:rPr lang="tr-TR" sz="2000" dirty="0" smtClean="0"/>
              <a:t>BİGADİÇ MYO</a:t>
            </a:r>
          </a:p>
          <a:p>
            <a:pPr>
              <a:buNone/>
            </a:pPr>
            <a:r>
              <a:rPr lang="tr-TR" sz="2000" dirty="0" smtClean="0"/>
              <a:t> MİMARLIK VE ŞEHİR PLANLAMA BÖLÜMÜ</a:t>
            </a:r>
          </a:p>
          <a:p>
            <a:pPr>
              <a:buNone/>
            </a:pPr>
            <a:endPara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266" name="Picture 2" descr="https://upload.wikimedia.org/wikipedia/tr/6/69/Bal%C4%B1kesir_%C3%9Cniversitesi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47664" cy="1547664"/>
          </a:xfrm>
          <a:prstGeom prst="rect">
            <a:avLst/>
          </a:prstGeom>
          <a:noFill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1412776"/>
            <a:ext cx="2181597" cy="2345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35636" y="0"/>
            <a:ext cx="1508364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44208" y="1412776"/>
            <a:ext cx="2276475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28</Words>
  <Application>Microsoft Office PowerPoint</Application>
  <PresentationFormat>Ekran Gösterisi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BALIKESİR ÜNİVERSİTESİ BALIKESİR MESLEK YÜKSEKOKULU İNŞAAT BÖLÜMÜ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BALIKESİR ÜNİVERSİTESİ BALIKESİR MESLEK YÜKSEKOKULU İNŞAAT BÖLÜMÜ</dc:title>
  <dc:creator>user</dc:creator>
  <cp:lastModifiedBy>user</cp:lastModifiedBy>
  <cp:revision>3</cp:revision>
  <dcterms:created xsi:type="dcterms:W3CDTF">2024-11-20T12:38:10Z</dcterms:created>
  <dcterms:modified xsi:type="dcterms:W3CDTF">2024-11-21T09:30:59Z</dcterms:modified>
</cp:coreProperties>
</file>